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57" r:id="rId7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0CB"/>
    <a:srgbClr val="B0BC84"/>
    <a:srgbClr val="E6E6E6"/>
    <a:srgbClr val="CCA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8" autoAdjust="0"/>
    <p:restoredTop sz="94660"/>
  </p:normalViewPr>
  <p:slideViewPr>
    <p:cSldViewPr snapToGrid="0">
      <p:cViewPr>
        <p:scale>
          <a:sx n="75" d="100"/>
          <a:sy n="75" d="100"/>
        </p:scale>
        <p:origin x="146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BF05-D3BD-4B2F-BCC7-D9EB9D7EA1EC}" type="datetimeFigureOut">
              <a:rPr lang="en-AU" smtClean="0"/>
              <a:t>20/04/2020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0412-9606-46C1-9936-2931CF0759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104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BF05-D3BD-4B2F-BCC7-D9EB9D7EA1EC}" type="datetimeFigureOut">
              <a:rPr lang="en-AU" smtClean="0"/>
              <a:t>20/04/2020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0412-9606-46C1-9936-2931CF0759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6997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BF05-D3BD-4B2F-BCC7-D9EB9D7EA1EC}" type="datetimeFigureOut">
              <a:rPr lang="en-AU" smtClean="0"/>
              <a:t>20/04/2020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0412-9606-46C1-9936-2931CF0759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336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BF05-D3BD-4B2F-BCC7-D9EB9D7EA1EC}" type="datetimeFigureOut">
              <a:rPr lang="en-AU" smtClean="0"/>
              <a:t>20/04/2020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0412-9606-46C1-9936-2931CF0759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6478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BF05-D3BD-4B2F-BCC7-D9EB9D7EA1EC}" type="datetimeFigureOut">
              <a:rPr lang="en-AU" smtClean="0"/>
              <a:t>20/04/2020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0412-9606-46C1-9936-2931CF0759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274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BF05-D3BD-4B2F-BCC7-D9EB9D7EA1EC}" type="datetimeFigureOut">
              <a:rPr lang="en-AU" smtClean="0"/>
              <a:t>20/04/2020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0412-9606-46C1-9936-2931CF0759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132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BF05-D3BD-4B2F-BCC7-D9EB9D7EA1EC}" type="datetimeFigureOut">
              <a:rPr lang="en-AU" smtClean="0"/>
              <a:t>20/04/2020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0412-9606-46C1-9936-2931CF0759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1453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BF05-D3BD-4B2F-BCC7-D9EB9D7EA1EC}" type="datetimeFigureOut">
              <a:rPr lang="en-AU" smtClean="0"/>
              <a:t>20/04/2020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0412-9606-46C1-9936-2931CF0759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034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BF05-D3BD-4B2F-BCC7-D9EB9D7EA1EC}" type="datetimeFigureOut">
              <a:rPr lang="en-AU" smtClean="0"/>
              <a:t>20/04/2020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0412-9606-46C1-9936-2931CF0759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137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BF05-D3BD-4B2F-BCC7-D9EB9D7EA1EC}" type="datetimeFigureOut">
              <a:rPr lang="en-AU" smtClean="0"/>
              <a:t>20/04/2020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0412-9606-46C1-9936-2931CF0759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59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BF05-D3BD-4B2F-BCC7-D9EB9D7EA1EC}" type="datetimeFigureOut">
              <a:rPr lang="en-AU" smtClean="0"/>
              <a:t>20/04/2020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0412-9606-46C1-9936-2931CF0759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8388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CBF05-D3BD-4B2F-BCC7-D9EB9D7EA1EC}" type="datetimeFigureOut">
              <a:rPr lang="en-AU" smtClean="0"/>
              <a:t>20/04/2020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40412-9606-46C1-9936-2931CF0759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510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EA555310-30C3-4AC8-8B31-310D0D1D8329}"/>
              </a:ext>
            </a:extLst>
          </p:cNvPr>
          <p:cNvGrpSpPr/>
          <p:nvPr/>
        </p:nvGrpSpPr>
        <p:grpSpPr>
          <a:xfrm>
            <a:off x="1" y="284480"/>
            <a:ext cx="6857999" cy="11850726"/>
            <a:chOff x="1" y="284480"/>
            <a:chExt cx="6857999" cy="11850726"/>
          </a:xfrm>
        </p:grpSpPr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E16EB47F-EFD9-4DF4-9FC3-C9995137E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383458"/>
              <a:ext cx="3592988" cy="1816371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2F1E1ED-866F-4F34-9074-AFD58371BA3B}"/>
                </a:ext>
              </a:extLst>
            </p:cNvPr>
            <p:cNvGrpSpPr/>
            <p:nvPr/>
          </p:nvGrpSpPr>
          <p:grpSpPr>
            <a:xfrm>
              <a:off x="686" y="284480"/>
              <a:ext cx="6857314" cy="11850726"/>
              <a:chOff x="686" y="284480"/>
              <a:chExt cx="6857314" cy="11850726"/>
            </a:xfrm>
          </p:grpSpPr>
          <p:pic>
            <p:nvPicPr>
              <p:cNvPr id="5" name="Picture 4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29A2FA61-EA8E-4869-BA23-AEAAEA8C5F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" y="2289348"/>
                <a:ext cx="6857314" cy="9845858"/>
              </a:xfrm>
              <a:prstGeom prst="rect">
                <a:avLst/>
              </a:prstGeom>
            </p:spPr>
          </p:pic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7EA6603-6036-4BB1-A9BD-9912E19F8468}"/>
                  </a:ext>
                </a:extLst>
              </p:cNvPr>
              <p:cNvGrpSpPr/>
              <p:nvPr/>
            </p:nvGrpSpPr>
            <p:grpSpPr>
              <a:xfrm>
                <a:off x="3911600" y="284480"/>
                <a:ext cx="2824480" cy="2004868"/>
                <a:chOff x="3911600" y="284480"/>
                <a:chExt cx="2824480" cy="2004868"/>
              </a:xfrm>
            </p:grpSpPr>
            <p:sp>
              <p:nvSpPr>
                <p:cNvPr id="15" name="Flowchart: Alternate Process 14">
                  <a:extLst>
                    <a:ext uri="{FF2B5EF4-FFF2-40B4-BE49-F238E27FC236}">
                      <a16:creationId xmlns:a16="http://schemas.microsoft.com/office/drawing/2014/main" id="{CF7BA529-DF08-432C-9A24-D2203340E16A}"/>
                    </a:ext>
                  </a:extLst>
                </p:cNvPr>
                <p:cNvSpPr/>
                <p:nvPr/>
              </p:nvSpPr>
              <p:spPr>
                <a:xfrm>
                  <a:off x="3911600" y="284480"/>
                  <a:ext cx="2824480" cy="1915349"/>
                </a:xfrm>
                <a:prstGeom prst="flowChartAlternateProcess">
                  <a:avLst/>
                </a:prstGeom>
                <a:solidFill>
                  <a:srgbClr val="F4F0CB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9E74A62-0AC8-47B3-954C-64D748A4C156}"/>
                    </a:ext>
                  </a:extLst>
                </p:cNvPr>
                <p:cNvSpPr txBox="1"/>
                <p:nvPr/>
              </p:nvSpPr>
              <p:spPr>
                <a:xfrm>
                  <a:off x="4018028" y="350356"/>
                  <a:ext cx="2628906" cy="19389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1100" b="1" dirty="0">
                      <a:latin typeface="Cavolini" panose="03000502040302020204" pitchFamily="66" charset="0"/>
                      <a:cs typeface="Cavolini" panose="03000502040302020204" pitchFamily="66" charset="0"/>
                    </a:rPr>
                    <a:t>This Aboriginal Colouring In Sheet is a Gift from Annette Sax, </a:t>
                  </a:r>
                  <a:r>
                    <a:rPr lang="en-AU" sz="1100" b="1" dirty="0" err="1">
                      <a:latin typeface="Cavolini" panose="03000502040302020204" pitchFamily="66" charset="0"/>
                      <a:cs typeface="Cavolini" panose="03000502040302020204" pitchFamily="66" charset="0"/>
                    </a:rPr>
                    <a:t>Taungurung</a:t>
                  </a:r>
                  <a:r>
                    <a:rPr lang="en-AU" sz="1100" b="1" dirty="0">
                      <a:latin typeface="Cavolini" panose="03000502040302020204" pitchFamily="66" charset="0"/>
                      <a:cs typeface="Cavolini" panose="03000502040302020204" pitchFamily="66" charset="0"/>
                    </a:rPr>
                    <a:t> Artist.</a:t>
                  </a:r>
                  <a:endParaRPr lang="en-AU" sz="1100" dirty="0">
                    <a:latin typeface="Cavolini" panose="03000502040302020204" pitchFamily="66" charset="0"/>
                    <a:cs typeface="Cavolini" panose="03000502040302020204" pitchFamily="66" charset="0"/>
                  </a:endParaRPr>
                </a:p>
                <a:p>
                  <a:r>
                    <a:rPr lang="en-AU" sz="1100" b="1" dirty="0">
                      <a:latin typeface="Cavolini" panose="03000502040302020204" pitchFamily="66" charset="0"/>
                      <a:cs typeface="Cavolini" panose="03000502040302020204" pitchFamily="66" charset="0"/>
                    </a:rPr>
                    <a:t>Annette Sax holds </a:t>
                  </a:r>
                  <a:r>
                    <a:rPr lang="en-AU" sz="1100" dirty="0">
                      <a:solidFill>
                        <a:srgbClr val="222222"/>
                      </a:solidFill>
                      <a:latin typeface="Cavolini" panose="03000502040302020204" pitchFamily="66" charset="0"/>
                      <a:cs typeface="Cavolini" panose="03000502040302020204" pitchFamily="66" charset="0"/>
                    </a:rPr>
                    <a:t>© </a:t>
                  </a:r>
                  <a:r>
                    <a:rPr lang="en-AU" sz="1100" b="1" dirty="0">
                      <a:latin typeface="Cavolini" panose="03000502040302020204" pitchFamily="66" charset="0"/>
                      <a:cs typeface="Cavolini" panose="03000502040302020204" pitchFamily="66" charset="0"/>
                    </a:rPr>
                    <a:t>Copyright and does not give permission for her Aboriginal Art</a:t>
                  </a:r>
                  <a:r>
                    <a:rPr lang="en-AU" sz="1100" dirty="0">
                      <a:latin typeface="Cavolini" panose="03000502040302020204" pitchFamily="66" charset="0"/>
                      <a:cs typeface="Cavolini" panose="03000502040302020204" pitchFamily="66" charset="0"/>
                    </a:rPr>
                    <a:t> </a:t>
                  </a:r>
                  <a:r>
                    <a:rPr lang="en-AU" sz="1100" b="1" dirty="0">
                      <a:latin typeface="Cavolini" panose="03000502040302020204" pitchFamily="66" charset="0"/>
                      <a:cs typeface="Cavolini" panose="03000502040302020204" pitchFamily="66" charset="0"/>
                    </a:rPr>
                    <a:t>to be changed or adapted for any other purpose.</a:t>
                  </a:r>
                  <a:r>
                    <a:rPr lang="en-AU" sz="1100" dirty="0">
                      <a:latin typeface="Cavolini" panose="03000502040302020204" pitchFamily="66" charset="0"/>
                      <a:cs typeface="Cavolini" panose="03000502040302020204" pitchFamily="66" charset="0"/>
                    </a:rPr>
                    <a:t> </a:t>
                  </a:r>
                  <a:r>
                    <a:rPr lang="en-AU" sz="1100" b="1" dirty="0">
                      <a:latin typeface="Cavolini" panose="03000502040302020204" pitchFamily="66" charset="0"/>
                      <a:cs typeface="Cavolini" panose="03000502040302020204" pitchFamily="66" charset="0"/>
                    </a:rPr>
                    <a:t>She hopes that Children and Adults enjoy the experience of Colouring !</a:t>
                  </a:r>
                  <a:endParaRPr lang="en-AU" sz="1100" dirty="0">
                    <a:latin typeface="Cavolini" panose="03000502040302020204" pitchFamily="66" charset="0"/>
                    <a:cs typeface="Cavolini" panose="03000502040302020204" pitchFamily="66" charset="0"/>
                  </a:endParaRPr>
                </a:p>
                <a:p>
                  <a:r>
                    <a:rPr lang="en-AU" sz="1000" b="1" dirty="0"/>
                    <a:t>  </a:t>
                  </a:r>
                  <a:endParaRPr lang="en-AU" sz="1000" dirty="0"/>
                </a:p>
              </p:txBody>
            </p:sp>
          </p:grp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110ED42-57A8-43FD-96AD-6326BBC9F411}"/>
              </a:ext>
            </a:extLst>
          </p:cNvPr>
          <p:cNvSpPr txBox="1"/>
          <p:nvPr/>
        </p:nvSpPr>
        <p:spPr>
          <a:xfrm>
            <a:off x="1575768" y="11777274"/>
            <a:ext cx="37064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100" dirty="0">
                <a:latin typeface="Cavolini" panose="03000502040302020204" pitchFamily="66" charset="0"/>
                <a:cs typeface="Cavolini" panose="03000502040302020204" pitchFamily="66" charset="0"/>
              </a:rPr>
              <a:t>Visit our Website: www.yarnstrongsista.com</a:t>
            </a:r>
          </a:p>
        </p:txBody>
      </p:sp>
    </p:spTree>
    <p:extLst>
      <p:ext uri="{BB962C8B-B14F-4D97-AF65-F5344CB8AC3E}">
        <p14:creationId xmlns:p14="http://schemas.microsoft.com/office/powerpoint/2010/main" val="1139427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08281B0-8E95-4BC1-A8DF-57E91D5E8DC8}"/>
              </a:ext>
            </a:extLst>
          </p:cNvPr>
          <p:cNvGrpSpPr/>
          <p:nvPr/>
        </p:nvGrpSpPr>
        <p:grpSpPr>
          <a:xfrm>
            <a:off x="-7426" y="284480"/>
            <a:ext cx="6865425" cy="11907520"/>
            <a:chOff x="-7426" y="284480"/>
            <a:chExt cx="6865425" cy="11907520"/>
          </a:xfrm>
        </p:grpSpPr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E16EB47F-EFD9-4DF4-9FC3-C9995137E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83458"/>
              <a:ext cx="3679711" cy="1709143"/>
            </a:xfrm>
            <a:prstGeom prst="rect">
              <a:avLst/>
            </a:prstGeom>
          </p:spPr>
        </p:pic>
        <p:pic>
          <p:nvPicPr>
            <p:cNvPr id="3" name="Picture 2" descr="A close up of a mans face&#10;&#10;Description automatically generated">
              <a:extLst>
                <a:ext uri="{FF2B5EF4-FFF2-40B4-BE49-F238E27FC236}">
                  <a16:creationId xmlns:a16="http://schemas.microsoft.com/office/drawing/2014/main" id="{E92E6592-9941-4B40-8975-3F355E995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429631" y="3904369"/>
              <a:ext cx="9709836" cy="6865425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DB337A6-3079-4346-8886-4EF04C6C5694}"/>
                </a:ext>
              </a:extLst>
            </p:cNvPr>
            <p:cNvGrpSpPr/>
            <p:nvPr/>
          </p:nvGrpSpPr>
          <p:grpSpPr>
            <a:xfrm>
              <a:off x="3911600" y="284480"/>
              <a:ext cx="2824480" cy="2004868"/>
              <a:chOff x="3911600" y="284480"/>
              <a:chExt cx="2824480" cy="2004868"/>
            </a:xfrm>
          </p:grpSpPr>
          <p:sp>
            <p:nvSpPr>
              <p:cNvPr id="9" name="Flowchart: Alternate Process 8">
                <a:extLst>
                  <a:ext uri="{FF2B5EF4-FFF2-40B4-BE49-F238E27FC236}">
                    <a16:creationId xmlns:a16="http://schemas.microsoft.com/office/drawing/2014/main" id="{32F90B20-2EF0-4995-B593-8AD5CAD1EC5B}"/>
                  </a:ext>
                </a:extLst>
              </p:cNvPr>
              <p:cNvSpPr/>
              <p:nvPr/>
            </p:nvSpPr>
            <p:spPr>
              <a:xfrm>
                <a:off x="3911600" y="284480"/>
                <a:ext cx="2824480" cy="1915349"/>
              </a:xfrm>
              <a:prstGeom prst="flowChartAlternateProcess">
                <a:avLst/>
              </a:prstGeom>
              <a:solidFill>
                <a:srgbClr val="F4F0CB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BCF9B7-984A-46C8-939C-C96F3B77BC5D}"/>
                  </a:ext>
                </a:extLst>
              </p:cNvPr>
              <p:cNvSpPr txBox="1"/>
              <p:nvPr/>
            </p:nvSpPr>
            <p:spPr>
              <a:xfrm>
                <a:off x="4018028" y="350356"/>
                <a:ext cx="262890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100" b="1" dirty="0">
                    <a:latin typeface="Cavolini" panose="03000502040302020204" pitchFamily="66" charset="0"/>
                    <a:cs typeface="Cavolini" panose="03000502040302020204" pitchFamily="66" charset="0"/>
                  </a:rPr>
                  <a:t>This Aboriginal Colouring In Sheet is a Gift from Annette Sax, </a:t>
                </a:r>
                <a:r>
                  <a:rPr lang="en-AU" sz="1100" b="1" dirty="0" err="1">
                    <a:latin typeface="Cavolini" panose="03000502040302020204" pitchFamily="66" charset="0"/>
                    <a:cs typeface="Cavolini" panose="03000502040302020204" pitchFamily="66" charset="0"/>
                  </a:rPr>
                  <a:t>Taungurung</a:t>
                </a:r>
                <a:r>
                  <a:rPr lang="en-AU" sz="1100" b="1" dirty="0">
                    <a:latin typeface="Cavolini" panose="03000502040302020204" pitchFamily="66" charset="0"/>
                    <a:cs typeface="Cavolini" panose="03000502040302020204" pitchFamily="66" charset="0"/>
                  </a:rPr>
                  <a:t> Artist.</a:t>
                </a:r>
                <a:endParaRPr lang="en-AU" sz="1100" dirty="0"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r>
                  <a:rPr lang="en-AU" sz="1100" b="1" dirty="0">
                    <a:latin typeface="Cavolini" panose="03000502040302020204" pitchFamily="66" charset="0"/>
                    <a:cs typeface="Cavolini" panose="03000502040302020204" pitchFamily="66" charset="0"/>
                  </a:rPr>
                  <a:t>Annette Sax holds </a:t>
                </a:r>
                <a:r>
                  <a:rPr lang="en-AU" sz="1100" dirty="0">
                    <a:solidFill>
                      <a:srgbClr val="222222"/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© </a:t>
                </a:r>
                <a:r>
                  <a:rPr lang="en-AU" sz="1100" b="1" dirty="0">
                    <a:latin typeface="Cavolini" panose="03000502040302020204" pitchFamily="66" charset="0"/>
                    <a:cs typeface="Cavolini" panose="03000502040302020204" pitchFamily="66" charset="0"/>
                  </a:rPr>
                  <a:t>Copyright and does not give permission for her Aboriginal Art</a:t>
                </a:r>
                <a:r>
                  <a:rPr lang="en-AU" sz="1100" dirty="0">
                    <a:latin typeface="Cavolini" panose="03000502040302020204" pitchFamily="66" charset="0"/>
                    <a:cs typeface="Cavolini" panose="03000502040302020204" pitchFamily="66" charset="0"/>
                  </a:rPr>
                  <a:t> </a:t>
                </a:r>
                <a:r>
                  <a:rPr lang="en-AU" sz="1100" b="1" dirty="0">
                    <a:latin typeface="Cavolini" panose="03000502040302020204" pitchFamily="66" charset="0"/>
                    <a:cs typeface="Cavolini" panose="03000502040302020204" pitchFamily="66" charset="0"/>
                  </a:rPr>
                  <a:t>to be changed or adapted for any other purpose.</a:t>
                </a:r>
                <a:r>
                  <a:rPr lang="en-AU" sz="1100" dirty="0">
                    <a:latin typeface="Cavolini" panose="03000502040302020204" pitchFamily="66" charset="0"/>
                    <a:cs typeface="Cavolini" panose="03000502040302020204" pitchFamily="66" charset="0"/>
                  </a:rPr>
                  <a:t> </a:t>
                </a:r>
                <a:r>
                  <a:rPr lang="en-AU" sz="1100" b="1" dirty="0">
                    <a:latin typeface="Cavolini" panose="03000502040302020204" pitchFamily="66" charset="0"/>
                    <a:cs typeface="Cavolini" panose="03000502040302020204" pitchFamily="66" charset="0"/>
                  </a:rPr>
                  <a:t>She hopes that Children and Adults enjoy the experience of Colouring !</a:t>
                </a:r>
                <a:endParaRPr lang="en-AU" sz="1100" dirty="0"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r>
                  <a:rPr lang="en-AU" sz="1000" b="1" dirty="0"/>
                  <a:t>  </a:t>
                </a:r>
                <a:endParaRPr lang="en-AU" sz="1000" dirty="0"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8DCA887-CB03-44E4-A221-FED68A28170E}"/>
              </a:ext>
            </a:extLst>
          </p:cNvPr>
          <p:cNvSpPr txBox="1"/>
          <p:nvPr/>
        </p:nvSpPr>
        <p:spPr>
          <a:xfrm>
            <a:off x="1645793" y="11841644"/>
            <a:ext cx="35589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50" dirty="0">
                <a:latin typeface="Cavolini" panose="03000502040302020204" pitchFamily="66" charset="0"/>
                <a:cs typeface="Cavolini" panose="03000502040302020204" pitchFamily="66" charset="0"/>
              </a:rPr>
              <a:t>Visit our Website: www.yarnstrongsista.com</a:t>
            </a:r>
          </a:p>
        </p:txBody>
      </p:sp>
    </p:spTree>
    <p:extLst>
      <p:ext uri="{BB962C8B-B14F-4D97-AF65-F5344CB8AC3E}">
        <p14:creationId xmlns:p14="http://schemas.microsoft.com/office/powerpoint/2010/main" val="2839879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02F24F1-DD32-446C-B9CD-AEE185889293}"/>
              </a:ext>
            </a:extLst>
          </p:cNvPr>
          <p:cNvGrpSpPr/>
          <p:nvPr/>
        </p:nvGrpSpPr>
        <p:grpSpPr>
          <a:xfrm>
            <a:off x="0" y="284480"/>
            <a:ext cx="6858000" cy="11907520"/>
            <a:chOff x="0" y="284480"/>
            <a:chExt cx="6858000" cy="11907520"/>
          </a:xfrm>
        </p:grpSpPr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E16EB47F-EFD9-4DF4-9FC3-C9995137E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83458"/>
              <a:ext cx="3679711" cy="1709143"/>
            </a:xfrm>
            <a:prstGeom prst="rect">
              <a:avLst/>
            </a:prstGeom>
          </p:spPr>
        </p:pic>
        <p:pic>
          <p:nvPicPr>
            <p:cNvPr id="3" name="Picture 2" descr="A close up of a logo&#10;&#10;Description automatically generated">
              <a:extLst>
                <a:ext uri="{FF2B5EF4-FFF2-40B4-BE49-F238E27FC236}">
                  <a16:creationId xmlns:a16="http://schemas.microsoft.com/office/drawing/2014/main" id="{2C271035-BC4F-4854-A797-F8055B794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90439"/>
              <a:ext cx="6858000" cy="9701561"/>
            </a:xfrm>
            <a:prstGeom prst="rect">
              <a:avLst/>
            </a:prstGeom>
          </p:spPr>
        </p:pic>
        <p:sp>
          <p:nvSpPr>
            <p:cNvPr id="8" name="Flowchart: Alternate Process 7">
              <a:extLst>
                <a:ext uri="{FF2B5EF4-FFF2-40B4-BE49-F238E27FC236}">
                  <a16:creationId xmlns:a16="http://schemas.microsoft.com/office/drawing/2014/main" id="{E51675FE-C846-418D-9EE4-3C67DC5771CE}"/>
                </a:ext>
              </a:extLst>
            </p:cNvPr>
            <p:cNvSpPr/>
            <p:nvPr/>
          </p:nvSpPr>
          <p:spPr>
            <a:xfrm>
              <a:off x="3911600" y="284480"/>
              <a:ext cx="2824480" cy="1915349"/>
            </a:xfrm>
            <a:prstGeom prst="flowChartAlternateProcess">
              <a:avLst/>
            </a:prstGeom>
            <a:solidFill>
              <a:srgbClr val="F4F0CB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838CD9-BD8B-4BC5-80EC-2452F69CB1AB}"/>
                </a:ext>
              </a:extLst>
            </p:cNvPr>
            <p:cNvSpPr txBox="1"/>
            <p:nvPr/>
          </p:nvSpPr>
          <p:spPr>
            <a:xfrm>
              <a:off x="4018028" y="350356"/>
              <a:ext cx="262890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This Aboriginal Colouring In Sheet is a Gift from Annette Sax, </a:t>
              </a:r>
              <a:r>
                <a:rPr lang="en-AU" sz="1100" b="1" dirty="0" err="1">
                  <a:latin typeface="Cavolini" panose="03000502040302020204" pitchFamily="66" charset="0"/>
                  <a:cs typeface="Cavolini" panose="03000502040302020204" pitchFamily="66" charset="0"/>
                </a:rPr>
                <a:t>Taungurung</a:t>
              </a:r>
              <a:r>
                <a:rPr lang="en-AU" sz="11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 Artist.</a:t>
              </a:r>
              <a:endParaRPr lang="en-AU" sz="1100" dirty="0"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en-AU" sz="11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Annette Sax holds </a:t>
              </a:r>
              <a:r>
                <a:rPr lang="en-AU" sz="1100" dirty="0">
                  <a:solidFill>
                    <a:srgbClr val="222222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© </a:t>
              </a:r>
              <a:r>
                <a:rPr lang="en-AU" sz="11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Copyright and does not give permission for her Aboriginal Art</a:t>
              </a:r>
              <a:r>
                <a:rPr lang="en-AU" sz="1100" dirty="0">
                  <a:latin typeface="Cavolini" panose="03000502040302020204" pitchFamily="66" charset="0"/>
                  <a:cs typeface="Cavolini" panose="03000502040302020204" pitchFamily="66" charset="0"/>
                </a:rPr>
                <a:t> </a:t>
              </a:r>
              <a:r>
                <a:rPr lang="en-AU" sz="11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to be changed or adapted for any other purpose.</a:t>
              </a:r>
              <a:r>
                <a:rPr lang="en-AU" sz="1100" dirty="0">
                  <a:latin typeface="Cavolini" panose="03000502040302020204" pitchFamily="66" charset="0"/>
                  <a:cs typeface="Cavolini" panose="03000502040302020204" pitchFamily="66" charset="0"/>
                </a:rPr>
                <a:t> </a:t>
              </a:r>
              <a:r>
                <a:rPr lang="en-AU" sz="11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She hopes that Children and Adults enjoy the experience of Colouring !</a:t>
              </a:r>
              <a:endParaRPr lang="en-AU" sz="1100" dirty="0"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en-AU" sz="1000" b="1" dirty="0"/>
                <a:t>  </a:t>
              </a:r>
              <a:endParaRPr lang="en-AU" sz="1000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3460B1D-14E2-4B33-8A0B-ABE350C948A6}"/>
              </a:ext>
            </a:extLst>
          </p:cNvPr>
          <p:cNvSpPr txBox="1"/>
          <p:nvPr/>
        </p:nvSpPr>
        <p:spPr>
          <a:xfrm>
            <a:off x="1656720" y="11895066"/>
            <a:ext cx="35445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50" dirty="0">
                <a:latin typeface="Cavolini" panose="03000502040302020204" pitchFamily="66" charset="0"/>
                <a:cs typeface="Cavolini" panose="03000502040302020204" pitchFamily="66" charset="0"/>
              </a:rPr>
              <a:t>Visit our website: www.yarnstrongsista.com</a:t>
            </a:r>
          </a:p>
        </p:txBody>
      </p:sp>
    </p:spTree>
    <p:extLst>
      <p:ext uri="{BB962C8B-B14F-4D97-AF65-F5344CB8AC3E}">
        <p14:creationId xmlns:p14="http://schemas.microsoft.com/office/powerpoint/2010/main" val="1376449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E6F9223807794E9C046285B4778905" ma:contentTypeVersion="2" ma:contentTypeDescription="Create a new document." ma:contentTypeScope="" ma:versionID="4d3a58cbd99d3e179b91350bcd938c75">
  <xsd:schema xmlns:xsd="http://www.w3.org/2001/XMLSchema" xmlns:xs="http://www.w3.org/2001/XMLSchema" xmlns:p="http://schemas.microsoft.com/office/2006/metadata/properties" xmlns:ns3="f8f8e586-ad9d-42b2-a460-0ac216b7faf8" targetNamespace="http://schemas.microsoft.com/office/2006/metadata/properties" ma:root="true" ma:fieldsID="9dc7e3c9b497c558610e992d36eda075" ns3:_="">
    <xsd:import namespace="f8f8e586-ad9d-42b2-a460-0ac216b7faf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f8e586-ad9d-42b2-a460-0ac216b7fa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D1E4787-636C-49A2-BF03-153DD6CD73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f8e586-ad9d-42b2-a460-0ac216b7fa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0274DE-F7A2-497D-AA55-C16A530941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825E2B-83EB-4213-A45B-942F499E5468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f8f8e586-ad9d-42b2-a460-0ac216b7faf8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1426</TotalTime>
  <Words>186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Cavolini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Vinay Nagamangala Rame Gowda</dc:creator>
  <cp:lastModifiedBy>Vinay Nagamangala Rame Gowda</cp:lastModifiedBy>
  <cp:revision>8</cp:revision>
  <dcterms:created xsi:type="dcterms:W3CDTF">2020-04-19T15:10:41Z</dcterms:created>
  <dcterms:modified xsi:type="dcterms:W3CDTF">2020-04-20T14:57:05Z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0x0101004BE6F9223807794E9C046285B4778905</vt:lpwstr>
  </property>
</Properties>
</file>